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0" r:id="rId2"/>
    <p:sldId id="281" r:id="rId3"/>
    <p:sldId id="260" r:id="rId4"/>
    <p:sldId id="263" r:id="rId5"/>
    <p:sldId id="264" r:id="rId6"/>
    <p:sldId id="265" r:id="rId7"/>
    <p:sldId id="266" r:id="rId8"/>
    <p:sldId id="267" r:id="rId9"/>
    <p:sldId id="275" r:id="rId10"/>
    <p:sldId id="276" r:id="rId11"/>
    <p:sldId id="268" r:id="rId12"/>
    <p:sldId id="277" r:id="rId13"/>
    <p:sldId id="279" r:id="rId14"/>
    <p:sldId id="280" r:id="rId15"/>
    <p:sldId id="256" r:id="rId16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8637"/>
    <a:srgbClr val="2F456D"/>
    <a:srgbClr val="EF7E31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656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B7A7100-5066-4623-AA5C-6A8F8F8924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96DD7D2A-1EC4-4135-9C4B-AF838FBBEC8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16A3FC2-4D77-4CFE-9530-6C3D831AB6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E2A4A-E121-47FA-8CAC-ACB541A1D96F}" type="datetimeFigureOut">
              <a:rPr lang="fr-FR" smtClean="0"/>
              <a:t>28/03/2023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955DB70-A2FA-4970-8A02-AC3D5D6FD9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12A0F59-7229-4197-A73E-27BC48017F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F6DB2-70A6-44A3-94E2-F15D26D7034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726449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A1834BA-63CA-42AE-8B40-41FE370D8B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9E48510D-3CA8-4489-B56B-383F2BF3DD9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7DBD729-AB5E-45D6-8EB4-8AF98C7B61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E2A4A-E121-47FA-8CAC-ACB541A1D96F}" type="datetimeFigureOut">
              <a:rPr lang="fr-FR" smtClean="0"/>
              <a:t>28/03/2023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42CB6C5-1C48-4CA4-9461-A69C9831A3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ADAECFE-1676-42BE-B1F5-37C9AA3F77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F6DB2-70A6-44A3-94E2-F15D26D7034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358342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BE1B702C-6AB5-4765-8B7E-023AEE53CF3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88C2ABF6-EAD8-4C84-80B7-0D41F381DE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01B591F-5A00-428C-8DDC-12DC372C21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E2A4A-E121-47FA-8CAC-ACB541A1D96F}" type="datetimeFigureOut">
              <a:rPr lang="fr-FR" smtClean="0"/>
              <a:t>28/03/2023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72811C3-176B-490B-87BB-BDBF5477A1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60AA85C-89CA-48B1-90FB-7D3C88B43A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F6DB2-70A6-44A3-94E2-F15D26D7034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274819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E93C520-DADE-401A-AC8E-2248C209DB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4AAE7C4-A98B-4619-8216-7A1A53000A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CDDBA47-AA8B-4806-AEC8-48D17E4DFA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E2A4A-E121-47FA-8CAC-ACB541A1D96F}" type="datetimeFigureOut">
              <a:rPr lang="fr-FR" smtClean="0"/>
              <a:t>28/03/2023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633E1E3-FDD4-4DE2-B038-726A5E3DEF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A26BEB8-AEBC-45F1-A7B6-89AB4C4557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F6DB2-70A6-44A3-94E2-F15D26D7034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79007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9D2554A-5165-4516-B940-0AF159239A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18AF8E8E-E1A2-4585-B3E3-41C3E64563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534E37B-7EFF-4AF4-8DAE-9015B04686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E2A4A-E121-47FA-8CAC-ACB541A1D96F}" type="datetimeFigureOut">
              <a:rPr lang="fr-FR" smtClean="0"/>
              <a:t>28/03/2023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654BFA3-D3FB-4BC8-8128-CE049D586E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4BB3319-891E-4E13-A99F-E0EBA83C07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F6DB2-70A6-44A3-94E2-F15D26D7034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171414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C3747A7-BCC4-455B-A58C-B3F6C7F34D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CAF3B69-2A20-4C2C-B1F5-A6E09735C3D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EFC7F314-DD29-4FBF-912A-8284B74F52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3FA3CAEB-ED98-4C4D-8C9D-5CE9EC8FE7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E2A4A-E121-47FA-8CAC-ACB541A1D96F}" type="datetimeFigureOut">
              <a:rPr lang="fr-FR" smtClean="0"/>
              <a:t>28/03/2023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B4ACF167-8420-4640-A091-8CB73EB9C3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35EF9B2D-0104-4A8C-88C2-DC12342A4E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F6DB2-70A6-44A3-94E2-F15D26D7034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055016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28B5438-6939-4271-BAAB-745AAEFC96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C515BF8-80BE-4015-8D6D-AF2F99DEB3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83BC3111-28F0-4790-8D20-078C994D51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E6A4A49A-B0D8-47B4-8F37-FEF35F57252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3FF54C0D-B665-42C2-9A7A-99C96BA171E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F1023DB5-DAA2-4470-813E-786A3C352B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E2A4A-E121-47FA-8CAC-ACB541A1D96F}" type="datetimeFigureOut">
              <a:rPr lang="fr-FR" smtClean="0"/>
              <a:t>28/03/2023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47358723-38A6-4218-8C92-905F192642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E785EE59-023E-46D0-9EAF-77FE66D115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F6DB2-70A6-44A3-94E2-F15D26D7034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798160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DC6ADE0-FD7B-426F-8B31-85E0563DD3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86121B3F-0BE7-4EE8-9A3C-C98A776271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E2A4A-E121-47FA-8CAC-ACB541A1D96F}" type="datetimeFigureOut">
              <a:rPr lang="fr-FR" smtClean="0"/>
              <a:t>28/03/2023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1694E710-91CF-4E93-B395-51CDE074DB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2BE1F9F5-B65C-444B-86AB-F7D68B240C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F6DB2-70A6-44A3-94E2-F15D26D7034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07756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F18D410E-BEC1-40FA-B6B5-118C925D8D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E2A4A-E121-47FA-8CAC-ACB541A1D96F}" type="datetimeFigureOut">
              <a:rPr lang="fr-FR" smtClean="0"/>
              <a:t>28/03/2023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EF5F11F0-BA06-424E-88EB-E0FA3DF2AB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01EE1012-B97C-4965-BE9A-72FBAC85EA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F6DB2-70A6-44A3-94E2-F15D26D7034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759344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4718EA5-ECBD-4AB6-A0F6-1EC7F0AE21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281B3EC-6327-460D-B0F4-948A0AB322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A63C1274-E077-4025-B44A-03C68FD92A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DEE35BE9-A912-4789-B6BC-746D6F164B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E2A4A-E121-47FA-8CAC-ACB541A1D96F}" type="datetimeFigureOut">
              <a:rPr lang="fr-FR" smtClean="0"/>
              <a:t>28/03/2023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6EC88684-460C-49AA-BBBA-EA63442890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CB3356C1-ABAA-46E5-BE9E-6FD81B3127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F6DB2-70A6-44A3-94E2-F15D26D7034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813989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3A22E40-2A01-45BA-8A02-7950CF6ECE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23501ECA-1505-4BBF-A1B7-BC7D915D321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D5ABFFA9-4BDE-4EFB-84C1-076AB1A52AE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F6451917-A1D0-41A0-9C75-026F69375C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E2A4A-E121-47FA-8CAC-ACB541A1D96F}" type="datetimeFigureOut">
              <a:rPr lang="fr-FR" smtClean="0"/>
              <a:t>28/03/2023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39271085-0A66-4AF0-B3D7-682D39A650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0DC5862-CA5F-45BD-B758-8863934C89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F6DB2-70A6-44A3-94E2-F15D26D7034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789861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92735F71-4EEC-4BA2-90DD-B27D1D9D74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C029DB1B-EF54-4148-9E12-7C09938A01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99DC094-989A-4E04-8B19-2E76C8F0C77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AE2A4A-E121-47FA-8CAC-ACB541A1D96F}" type="datetimeFigureOut">
              <a:rPr lang="fr-FR" smtClean="0"/>
              <a:t>28/03/2023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1E86D5F-8CB4-4905-96AC-A58484BC689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EAA815E-DEAB-4739-B592-E698DDEB57A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7F6DB2-70A6-44A3-94E2-F15D26D7034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04813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 descr="Une image contenant texte&#10;&#10;Description générée automatiquement">
            <a:extLst>
              <a:ext uri="{FF2B5EF4-FFF2-40B4-BE49-F238E27FC236}">
                <a16:creationId xmlns:a16="http://schemas.microsoft.com/office/drawing/2014/main" id="{C0E75099-DC60-447C-B8D1-444BB5C7524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2256"/>
            <a:ext cx="2762317" cy="8309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61023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llipse 4">
            <a:extLst>
              <a:ext uri="{FF2B5EF4-FFF2-40B4-BE49-F238E27FC236}">
                <a16:creationId xmlns:a16="http://schemas.microsoft.com/office/drawing/2014/main" id="{62E07BBF-FDFF-4050-A4DF-B7525204A7AF}"/>
              </a:ext>
            </a:extLst>
          </p:cNvPr>
          <p:cNvSpPr/>
          <p:nvPr/>
        </p:nvSpPr>
        <p:spPr>
          <a:xfrm>
            <a:off x="-793670" y="-1308236"/>
            <a:ext cx="3159675" cy="3159675"/>
          </a:xfrm>
          <a:prstGeom prst="ellipse">
            <a:avLst/>
          </a:prstGeom>
          <a:solidFill>
            <a:srgbClr val="2F456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Ellipse 5">
            <a:extLst>
              <a:ext uri="{FF2B5EF4-FFF2-40B4-BE49-F238E27FC236}">
                <a16:creationId xmlns:a16="http://schemas.microsoft.com/office/drawing/2014/main" id="{0D280CEF-2E66-4FBD-B5A9-D01B3B71F982}"/>
              </a:ext>
            </a:extLst>
          </p:cNvPr>
          <p:cNvSpPr/>
          <p:nvPr/>
        </p:nvSpPr>
        <p:spPr>
          <a:xfrm>
            <a:off x="1345095" y="-749309"/>
            <a:ext cx="2041820" cy="2041820"/>
          </a:xfrm>
          <a:prstGeom prst="ellipse">
            <a:avLst/>
          </a:prstGeom>
          <a:solidFill>
            <a:srgbClr val="EF7E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Ellipse 7">
            <a:extLst>
              <a:ext uri="{FF2B5EF4-FFF2-40B4-BE49-F238E27FC236}">
                <a16:creationId xmlns:a16="http://schemas.microsoft.com/office/drawing/2014/main" id="{E60AE44D-0212-41A1-98F5-5D137189464C}"/>
              </a:ext>
            </a:extLst>
          </p:cNvPr>
          <p:cNvSpPr/>
          <p:nvPr/>
        </p:nvSpPr>
        <p:spPr>
          <a:xfrm>
            <a:off x="10193292" y="5163322"/>
            <a:ext cx="3159675" cy="3159675"/>
          </a:xfrm>
          <a:prstGeom prst="ellipse">
            <a:avLst/>
          </a:prstGeom>
          <a:solidFill>
            <a:srgbClr val="EF7E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Ellipse 8">
            <a:extLst>
              <a:ext uri="{FF2B5EF4-FFF2-40B4-BE49-F238E27FC236}">
                <a16:creationId xmlns:a16="http://schemas.microsoft.com/office/drawing/2014/main" id="{AABC53F3-F1C8-4C07-B911-65A080A398BD}"/>
              </a:ext>
            </a:extLst>
          </p:cNvPr>
          <p:cNvSpPr/>
          <p:nvPr/>
        </p:nvSpPr>
        <p:spPr>
          <a:xfrm>
            <a:off x="9351996" y="5837090"/>
            <a:ext cx="2041820" cy="2041820"/>
          </a:xfrm>
          <a:prstGeom prst="ellipse">
            <a:avLst/>
          </a:prstGeom>
          <a:solidFill>
            <a:srgbClr val="2F456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288172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lipse 3">
            <a:extLst>
              <a:ext uri="{FF2B5EF4-FFF2-40B4-BE49-F238E27FC236}">
                <a16:creationId xmlns:a16="http://schemas.microsoft.com/office/drawing/2014/main" id="{676B09FB-A46F-4C2C-B452-6EB7124602DB}"/>
              </a:ext>
            </a:extLst>
          </p:cNvPr>
          <p:cNvSpPr/>
          <p:nvPr/>
        </p:nvSpPr>
        <p:spPr>
          <a:xfrm>
            <a:off x="-2610276" y="-3222034"/>
            <a:ext cx="5220552" cy="5220552"/>
          </a:xfrm>
          <a:prstGeom prst="ellipse">
            <a:avLst/>
          </a:prstGeom>
          <a:solidFill>
            <a:srgbClr val="2F456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Ellipse 4">
            <a:extLst>
              <a:ext uri="{FF2B5EF4-FFF2-40B4-BE49-F238E27FC236}">
                <a16:creationId xmlns:a16="http://schemas.microsoft.com/office/drawing/2014/main" id="{59D504C7-73D5-4CA7-8085-B74D72937067}"/>
              </a:ext>
            </a:extLst>
          </p:cNvPr>
          <p:cNvSpPr/>
          <p:nvPr/>
        </p:nvSpPr>
        <p:spPr>
          <a:xfrm>
            <a:off x="1143001" y="646393"/>
            <a:ext cx="1226127" cy="1226127"/>
          </a:xfrm>
          <a:prstGeom prst="ellipse">
            <a:avLst/>
          </a:prstGeom>
          <a:solidFill>
            <a:srgbClr val="EF7E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620DB437-8757-41CD-B6A7-CBF8B7732E8C}"/>
              </a:ext>
            </a:extLst>
          </p:cNvPr>
          <p:cNvSpPr txBox="1"/>
          <p:nvPr/>
        </p:nvSpPr>
        <p:spPr>
          <a:xfrm>
            <a:off x="2493820" y="843957"/>
            <a:ext cx="598516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800" dirty="0">
                <a:solidFill>
                  <a:srgbClr val="2F456D"/>
                </a:solidFill>
                <a:latin typeface="advent" panose="02000506040000020004" pitchFamily="50" charset="0"/>
              </a:rPr>
              <a:t>Texte : titre</a:t>
            </a:r>
          </a:p>
        </p:txBody>
      </p:sp>
    </p:spTree>
    <p:extLst>
      <p:ext uri="{BB962C8B-B14F-4D97-AF65-F5344CB8AC3E}">
        <p14:creationId xmlns:p14="http://schemas.microsoft.com/office/powerpoint/2010/main" val="23915790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 descr="Une image contenant silhouette&#10;&#10;Description générée automatiquement">
            <a:extLst>
              <a:ext uri="{FF2B5EF4-FFF2-40B4-BE49-F238E27FC236}">
                <a16:creationId xmlns:a16="http://schemas.microsoft.com/office/drawing/2014/main" id="{28100F75-953C-4FEF-AF51-63060E73D39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354527"/>
            <a:ext cx="12192000" cy="1960673"/>
          </a:xfrm>
          <a:prstGeom prst="rect">
            <a:avLst/>
          </a:prstGeom>
        </p:spPr>
      </p:pic>
      <p:pic>
        <p:nvPicPr>
          <p:cNvPr id="6" name="Image 5" descr="Une image contenant silhouette&#10;&#10;Description générée automatiquement">
            <a:extLst>
              <a:ext uri="{FF2B5EF4-FFF2-40B4-BE49-F238E27FC236}">
                <a16:creationId xmlns:a16="http://schemas.microsoft.com/office/drawing/2014/main" id="{7457F248-89A5-4A1C-85FB-BED23889423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0" y="-476655"/>
            <a:ext cx="12192000" cy="19606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86221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 descr="Une image contenant silhouette&#10;&#10;Description générée automatiquement">
            <a:extLst>
              <a:ext uri="{FF2B5EF4-FFF2-40B4-BE49-F238E27FC236}">
                <a16:creationId xmlns:a16="http://schemas.microsoft.com/office/drawing/2014/main" id="{28100F75-953C-4FEF-AF51-63060E73D39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0" y="0"/>
            <a:ext cx="12192000" cy="19606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52308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 descr="Une image contenant silhouette&#10;&#10;Description générée automatiquement">
            <a:extLst>
              <a:ext uri="{FF2B5EF4-FFF2-40B4-BE49-F238E27FC236}">
                <a16:creationId xmlns:a16="http://schemas.microsoft.com/office/drawing/2014/main" id="{28100F75-953C-4FEF-AF51-63060E73D39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897327"/>
            <a:ext cx="12192000" cy="19606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72274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F7E3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une 3">
            <a:extLst>
              <a:ext uri="{FF2B5EF4-FFF2-40B4-BE49-F238E27FC236}">
                <a16:creationId xmlns:a16="http://schemas.microsoft.com/office/drawing/2014/main" id="{DB88F6B7-DCA5-4288-AA5E-23243DA1EEB5}"/>
              </a:ext>
            </a:extLst>
          </p:cNvPr>
          <p:cNvSpPr/>
          <p:nvPr/>
        </p:nvSpPr>
        <p:spPr>
          <a:xfrm rot="16200000">
            <a:off x="4936837" y="-397167"/>
            <a:ext cx="2318328" cy="12192003"/>
          </a:xfrm>
          <a:prstGeom prst="moon">
            <a:avLst>
              <a:gd name="adj" fmla="val 16038"/>
            </a:avLst>
          </a:prstGeom>
          <a:solidFill>
            <a:srgbClr val="2F456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Lune 5">
            <a:extLst>
              <a:ext uri="{FF2B5EF4-FFF2-40B4-BE49-F238E27FC236}">
                <a16:creationId xmlns:a16="http://schemas.microsoft.com/office/drawing/2014/main" id="{80F39873-A1D3-4F43-B7CE-E2BCAA7C089A}"/>
              </a:ext>
            </a:extLst>
          </p:cNvPr>
          <p:cNvSpPr/>
          <p:nvPr/>
        </p:nvSpPr>
        <p:spPr>
          <a:xfrm rot="5400000">
            <a:off x="4936835" y="-4936835"/>
            <a:ext cx="2318328" cy="12192003"/>
          </a:xfrm>
          <a:prstGeom prst="moon">
            <a:avLst>
              <a:gd name="adj" fmla="val 16038"/>
            </a:avLst>
          </a:prstGeom>
          <a:solidFill>
            <a:srgbClr val="2F456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Ellipse 6">
            <a:extLst>
              <a:ext uri="{FF2B5EF4-FFF2-40B4-BE49-F238E27FC236}">
                <a16:creationId xmlns:a16="http://schemas.microsoft.com/office/drawing/2014/main" id="{DD0A4961-2BB4-4FC5-BE7C-40D62A239F31}"/>
              </a:ext>
            </a:extLst>
          </p:cNvPr>
          <p:cNvSpPr/>
          <p:nvPr/>
        </p:nvSpPr>
        <p:spPr>
          <a:xfrm>
            <a:off x="-1042556" y="316343"/>
            <a:ext cx="14363701" cy="6146801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801926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 descr="Une image contenant texte&#10;&#10;Description générée automatiquement">
            <a:extLst>
              <a:ext uri="{FF2B5EF4-FFF2-40B4-BE49-F238E27FC236}">
                <a16:creationId xmlns:a16="http://schemas.microsoft.com/office/drawing/2014/main" id="{C0E75099-DC60-447C-B8D1-444BB5C7524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51004" y="5784027"/>
            <a:ext cx="2762317" cy="8309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61795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00B8E666-A1D4-4E73-AD1C-6DEA2C6EAC05}"/>
              </a:ext>
            </a:extLst>
          </p:cNvPr>
          <p:cNvSpPr/>
          <p:nvPr/>
        </p:nvSpPr>
        <p:spPr>
          <a:xfrm rot="16200000">
            <a:off x="3160263" y="-3410358"/>
            <a:ext cx="1123403" cy="8806264"/>
          </a:xfrm>
          <a:prstGeom prst="rect">
            <a:avLst/>
          </a:prstGeom>
          <a:solidFill>
            <a:srgbClr val="2F456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532BDFC-B64D-4EA3-8E50-292E7CB42FC7}"/>
              </a:ext>
            </a:extLst>
          </p:cNvPr>
          <p:cNvSpPr/>
          <p:nvPr/>
        </p:nvSpPr>
        <p:spPr>
          <a:xfrm rot="16200000">
            <a:off x="1785366" y="-661961"/>
            <a:ext cx="612060" cy="5545123"/>
          </a:xfrm>
          <a:prstGeom prst="rect">
            <a:avLst/>
          </a:prstGeom>
          <a:solidFill>
            <a:srgbClr val="EF7E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C9ECCD0F-9824-4176-8650-DFFB8DCBD153}"/>
              </a:ext>
            </a:extLst>
          </p:cNvPr>
          <p:cNvSpPr txBox="1"/>
          <p:nvPr/>
        </p:nvSpPr>
        <p:spPr>
          <a:xfrm>
            <a:off x="379270" y="577275"/>
            <a:ext cx="598516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800" dirty="0">
                <a:solidFill>
                  <a:schemeClr val="bg1"/>
                </a:solidFill>
                <a:latin typeface="advent" panose="02000506040000020004" pitchFamily="50" charset="0"/>
              </a:rPr>
              <a:t>Texte : titre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100C55BF-E00F-4D9E-B1E9-DFCC194742D9}"/>
              </a:ext>
            </a:extLst>
          </p:cNvPr>
          <p:cNvSpPr txBox="1"/>
          <p:nvPr/>
        </p:nvSpPr>
        <p:spPr>
          <a:xfrm>
            <a:off x="379269" y="1818440"/>
            <a:ext cx="598516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>
                <a:solidFill>
                  <a:schemeClr val="bg1"/>
                </a:solidFill>
                <a:latin typeface="advent" panose="02000506040000020004" pitchFamily="50" charset="0"/>
              </a:rPr>
              <a:t>Texte : sous-titre</a:t>
            </a:r>
          </a:p>
        </p:txBody>
      </p:sp>
    </p:spTree>
    <p:extLst>
      <p:ext uri="{BB962C8B-B14F-4D97-AF65-F5344CB8AC3E}">
        <p14:creationId xmlns:p14="http://schemas.microsoft.com/office/powerpoint/2010/main" val="23425440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C62FAF9B-D99A-4F43-8DDC-B61958975567}"/>
              </a:ext>
            </a:extLst>
          </p:cNvPr>
          <p:cNvSpPr/>
          <p:nvPr/>
        </p:nvSpPr>
        <p:spPr>
          <a:xfrm rot="16200000">
            <a:off x="5921829" y="205879"/>
            <a:ext cx="612060" cy="13304243"/>
          </a:xfrm>
          <a:prstGeom prst="rect">
            <a:avLst/>
          </a:prstGeom>
          <a:solidFill>
            <a:srgbClr val="EF7E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E523FB5-87B4-41BC-9999-0A3D44F5C11A}"/>
              </a:ext>
            </a:extLst>
          </p:cNvPr>
          <p:cNvSpPr/>
          <p:nvPr/>
        </p:nvSpPr>
        <p:spPr>
          <a:xfrm>
            <a:off x="11917680" y="-974132"/>
            <a:ext cx="1123403" cy="8806264"/>
          </a:xfrm>
          <a:prstGeom prst="rect">
            <a:avLst/>
          </a:prstGeom>
          <a:solidFill>
            <a:srgbClr val="2F456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719450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lipse 3">
            <a:extLst>
              <a:ext uri="{FF2B5EF4-FFF2-40B4-BE49-F238E27FC236}">
                <a16:creationId xmlns:a16="http://schemas.microsoft.com/office/drawing/2014/main" id="{DAAD6DC8-59F1-448E-B8CD-D9BB4AE48F8D}"/>
              </a:ext>
            </a:extLst>
          </p:cNvPr>
          <p:cNvSpPr/>
          <p:nvPr/>
        </p:nvSpPr>
        <p:spPr>
          <a:xfrm>
            <a:off x="-1291046" y="-940525"/>
            <a:ext cx="14774091" cy="3239588"/>
          </a:xfrm>
          <a:prstGeom prst="ellipse">
            <a:avLst/>
          </a:prstGeom>
          <a:solidFill>
            <a:srgbClr val="EF7E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Lune 4">
            <a:extLst>
              <a:ext uri="{FF2B5EF4-FFF2-40B4-BE49-F238E27FC236}">
                <a16:creationId xmlns:a16="http://schemas.microsoft.com/office/drawing/2014/main" id="{0BF25B51-35C3-4CD5-BDC6-030C720B9754}"/>
              </a:ext>
            </a:extLst>
          </p:cNvPr>
          <p:cNvSpPr/>
          <p:nvPr/>
        </p:nvSpPr>
        <p:spPr>
          <a:xfrm rot="16200000">
            <a:off x="5281746" y="-5360126"/>
            <a:ext cx="1391197" cy="14227630"/>
          </a:xfrm>
          <a:prstGeom prst="moon">
            <a:avLst>
              <a:gd name="adj" fmla="val 3390"/>
            </a:avLst>
          </a:prstGeom>
          <a:solidFill>
            <a:srgbClr val="2F456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56188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lipse 3">
            <a:extLst>
              <a:ext uri="{FF2B5EF4-FFF2-40B4-BE49-F238E27FC236}">
                <a16:creationId xmlns:a16="http://schemas.microsoft.com/office/drawing/2014/main" id="{DAAD6DC8-59F1-448E-B8CD-D9BB4AE48F8D}"/>
              </a:ext>
            </a:extLst>
          </p:cNvPr>
          <p:cNvSpPr/>
          <p:nvPr/>
        </p:nvSpPr>
        <p:spPr>
          <a:xfrm rot="16200000">
            <a:off x="-3155766" y="-408213"/>
            <a:ext cx="8763000" cy="7485018"/>
          </a:xfrm>
          <a:prstGeom prst="ellipse">
            <a:avLst/>
          </a:prstGeom>
          <a:solidFill>
            <a:srgbClr val="EF7E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Lune 4">
            <a:extLst>
              <a:ext uri="{FF2B5EF4-FFF2-40B4-BE49-F238E27FC236}">
                <a16:creationId xmlns:a16="http://schemas.microsoft.com/office/drawing/2014/main" id="{0BF25B51-35C3-4CD5-BDC6-030C720B9754}"/>
              </a:ext>
            </a:extLst>
          </p:cNvPr>
          <p:cNvSpPr/>
          <p:nvPr/>
        </p:nvSpPr>
        <p:spPr>
          <a:xfrm rot="10800000">
            <a:off x="2313504" y="-1047205"/>
            <a:ext cx="2944293" cy="8591005"/>
          </a:xfrm>
          <a:prstGeom prst="moon">
            <a:avLst>
              <a:gd name="adj" fmla="val 3390"/>
            </a:avLst>
          </a:prstGeom>
          <a:solidFill>
            <a:srgbClr val="2F456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131267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lipse 3">
            <a:extLst>
              <a:ext uri="{FF2B5EF4-FFF2-40B4-BE49-F238E27FC236}">
                <a16:creationId xmlns:a16="http://schemas.microsoft.com/office/drawing/2014/main" id="{DAAD6DC8-59F1-448E-B8CD-D9BB4AE48F8D}"/>
              </a:ext>
            </a:extLst>
          </p:cNvPr>
          <p:cNvSpPr/>
          <p:nvPr/>
        </p:nvSpPr>
        <p:spPr>
          <a:xfrm rot="16200000">
            <a:off x="6674034" y="-408213"/>
            <a:ext cx="8763000" cy="7485018"/>
          </a:xfrm>
          <a:prstGeom prst="ellipse">
            <a:avLst/>
          </a:prstGeom>
          <a:solidFill>
            <a:srgbClr val="EF7E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Lune 4">
            <a:extLst>
              <a:ext uri="{FF2B5EF4-FFF2-40B4-BE49-F238E27FC236}">
                <a16:creationId xmlns:a16="http://schemas.microsoft.com/office/drawing/2014/main" id="{0BF25B51-35C3-4CD5-BDC6-030C720B9754}"/>
              </a:ext>
            </a:extLst>
          </p:cNvPr>
          <p:cNvSpPr/>
          <p:nvPr/>
        </p:nvSpPr>
        <p:spPr>
          <a:xfrm>
            <a:off x="6909853" y="-943296"/>
            <a:ext cx="2944293" cy="8591005"/>
          </a:xfrm>
          <a:prstGeom prst="moon">
            <a:avLst>
              <a:gd name="adj" fmla="val 3390"/>
            </a:avLst>
          </a:prstGeom>
          <a:solidFill>
            <a:srgbClr val="2F456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988216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lipse 3">
            <a:extLst>
              <a:ext uri="{FF2B5EF4-FFF2-40B4-BE49-F238E27FC236}">
                <a16:creationId xmlns:a16="http://schemas.microsoft.com/office/drawing/2014/main" id="{F5279ABA-8562-4E76-AB86-1DD7419E5F3A}"/>
              </a:ext>
            </a:extLst>
          </p:cNvPr>
          <p:cNvSpPr/>
          <p:nvPr/>
        </p:nvSpPr>
        <p:spPr>
          <a:xfrm>
            <a:off x="-2743200" y="-4222173"/>
            <a:ext cx="8444345" cy="8444345"/>
          </a:xfrm>
          <a:prstGeom prst="ellipse">
            <a:avLst/>
          </a:prstGeom>
          <a:solidFill>
            <a:srgbClr val="EF7E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Ellipse 4">
            <a:extLst>
              <a:ext uri="{FF2B5EF4-FFF2-40B4-BE49-F238E27FC236}">
                <a16:creationId xmlns:a16="http://schemas.microsoft.com/office/drawing/2014/main" id="{62E07BBF-FDFF-4050-A4DF-B7525204A7AF}"/>
              </a:ext>
            </a:extLst>
          </p:cNvPr>
          <p:cNvSpPr/>
          <p:nvPr/>
        </p:nvSpPr>
        <p:spPr>
          <a:xfrm>
            <a:off x="5701145" y="2326711"/>
            <a:ext cx="5220552" cy="5220552"/>
          </a:xfrm>
          <a:prstGeom prst="ellipse">
            <a:avLst/>
          </a:prstGeom>
          <a:solidFill>
            <a:srgbClr val="2F456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Ellipse 5">
            <a:extLst>
              <a:ext uri="{FF2B5EF4-FFF2-40B4-BE49-F238E27FC236}">
                <a16:creationId xmlns:a16="http://schemas.microsoft.com/office/drawing/2014/main" id="{0D280CEF-2E66-4FBD-B5A9-D01B3B71F982}"/>
              </a:ext>
            </a:extLst>
          </p:cNvPr>
          <p:cNvSpPr/>
          <p:nvPr/>
        </p:nvSpPr>
        <p:spPr>
          <a:xfrm>
            <a:off x="8451272" y="1262493"/>
            <a:ext cx="3373583" cy="3373583"/>
          </a:xfrm>
          <a:prstGeom prst="ellipse">
            <a:avLst/>
          </a:prstGeom>
          <a:solidFill>
            <a:srgbClr val="EF7E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Ellipse 6">
            <a:extLst>
              <a:ext uri="{FF2B5EF4-FFF2-40B4-BE49-F238E27FC236}">
                <a16:creationId xmlns:a16="http://schemas.microsoft.com/office/drawing/2014/main" id="{F8ECFCEA-EB73-4825-A563-00D9FB595077}"/>
              </a:ext>
            </a:extLst>
          </p:cNvPr>
          <p:cNvSpPr/>
          <p:nvPr/>
        </p:nvSpPr>
        <p:spPr>
          <a:xfrm>
            <a:off x="4212657" y="516081"/>
            <a:ext cx="1764719" cy="1764719"/>
          </a:xfrm>
          <a:prstGeom prst="ellipse">
            <a:avLst/>
          </a:prstGeom>
          <a:solidFill>
            <a:srgbClr val="2F456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247452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llipse 4">
            <a:extLst>
              <a:ext uri="{FF2B5EF4-FFF2-40B4-BE49-F238E27FC236}">
                <a16:creationId xmlns:a16="http://schemas.microsoft.com/office/drawing/2014/main" id="{62E07BBF-FDFF-4050-A4DF-B7525204A7AF}"/>
              </a:ext>
            </a:extLst>
          </p:cNvPr>
          <p:cNvSpPr/>
          <p:nvPr/>
        </p:nvSpPr>
        <p:spPr>
          <a:xfrm>
            <a:off x="-327751" y="4994593"/>
            <a:ext cx="3159675" cy="3159675"/>
          </a:xfrm>
          <a:prstGeom prst="ellipse">
            <a:avLst/>
          </a:prstGeom>
          <a:solidFill>
            <a:srgbClr val="2F456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Ellipse 5">
            <a:extLst>
              <a:ext uri="{FF2B5EF4-FFF2-40B4-BE49-F238E27FC236}">
                <a16:creationId xmlns:a16="http://schemas.microsoft.com/office/drawing/2014/main" id="{0D280CEF-2E66-4FBD-B5A9-D01B3B71F982}"/>
              </a:ext>
            </a:extLst>
          </p:cNvPr>
          <p:cNvSpPr/>
          <p:nvPr/>
        </p:nvSpPr>
        <p:spPr>
          <a:xfrm>
            <a:off x="1811014" y="5553520"/>
            <a:ext cx="2041820" cy="2041820"/>
          </a:xfrm>
          <a:prstGeom prst="ellipse">
            <a:avLst/>
          </a:prstGeom>
          <a:solidFill>
            <a:srgbClr val="EF7E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Ellipse 7">
            <a:extLst>
              <a:ext uri="{FF2B5EF4-FFF2-40B4-BE49-F238E27FC236}">
                <a16:creationId xmlns:a16="http://schemas.microsoft.com/office/drawing/2014/main" id="{E60AE44D-0212-41A1-98F5-5D137189464C}"/>
              </a:ext>
            </a:extLst>
          </p:cNvPr>
          <p:cNvSpPr/>
          <p:nvPr/>
        </p:nvSpPr>
        <p:spPr>
          <a:xfrm>
            <a:off x="9964692" y="-1123178"/>
            <a:ext cx="3159675" cy="3159675"/>
          </a:xfrm>
          <a:prstGeom prst="ellipse">
            <a:avLst/>
          </a:prstGeom>
          <a:solidFill>
            <a:srgbClr val="EF7E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Ellipse 8">
            <a:extLst>
              <a:ext uri="{FF2B5EF4-FFF2-40B4-BE49-F238E27FC236}">
                <a16:creationId xmlns:a16="http://schemas.microsoft.com/office/drawing/2014/main" id="{AABC53F3-F1C8-4C07-B911-65A080A398BD}"/>
              </a:ext>
            </a:extLst>
          </p:cNvPr>
          <p:cNvSpPr/>
          <p:nvPr/>
        </p:nvSpPr>
        <p:spPr>
          <a:xfrm>
            <a:off x="8805086" y="-1020910"/>
            <a:ext cx="2041820" cy="2041820"/>
          </a:xfrm>
          <a:prstGeom prst="ellipse">
            <a:avLst/>
          </a:prstGeom>
          <a:solidFill>
            <a:srgbClr val="2F456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6783657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9</Words>
  <Application>Microsoft Office PowerPoint</Application>
  <PresentationFormat>Grand écran</PresentationFormat>
  <Paragraphs>3</Paragraphs>
  <Slides>15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15</vt:i4>
      </vt:variant>
    </vt:vector>
  </HeadingPairs>
  <TitlesOfParts>
    <vt:vector size="20" baseType="lpstr">
      <vt:lpstr>advent</vt:lpstr>
      <vt:lpstr>Arial</vt:lpstr>
      <vt:lpstr>Calibri</vt:lpstr>
      <vt:lpstr>Calibri Light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Sofia Nunes</dc:creator>
  <cp:lastModifiedBy>Cécile de Lorgeril</cp:lastModifiedBy>
  <cp:revision>6</cp:revision>
  <dcterms:created xsi:type="dcterms:W3CDTF">2021-07-23T14:37:37Z</dcterms:created>
  <dcterms:modified xsi:type="dcterms:W3CDTF">2023-03-28T08:45:26Z</dcterms:modified>
</cp:coreProperties>
</file>