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Proxima Nova"/>
      <p:regular r:id="rId14"/>
      <p:bold r:id="rId15"/>
      <p:italic r:id="rId16"/>
      <p:boldItalic r:id="rId17"/>
    </p:embeddedFont>
    <p:embeddedFont>
      <p:font typeface="Raleway ExtraBold"/>
      <p:bold r:id="rId18"/>
      <p:boldItalic r:id="rId19"/>
    </p:embeddedFont>
    <p:embeddedFont>
      <p:font typeface="Source Sans Pro Light"/>
      <p:regular r:id="rId20"/>
      <p:bold r:id="rId21"/>
      <p:italic r:id="rId22"/>
      <p:boldItalic r:id="rId23"/>
    </p:embeddedFont>
    <p:embeddedFont>
      <p:font typeface="Raleway Black"/>
      <p:bold r:id="rId24"/>
      <p:boldItalic r:id="rId25"/>
    </p:embeddedFont>
    <p:embeddedFont>
      <p:font typeface="Raleway Light"/>
      <p:regular r:id="rId26"/>
      <p:bold r:id="rId27"/>
      <p:italic r:id="rId28"/>
      <p:boldItalic r:id="rId29"/>
    </p:embeddedFont>
    <p:embeddedFont>
      <p:font typeface="Source Sans Pro Black"/>
      <p:bold r:id="rId30"/>
      <p:boldItalic r:id="rId31"/>
    </p:embeddedFont>
    <p:embeddedFont>
      <p:font typeface="Source Sans Pr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Light-regular.fntdata"/><Relationship Id="rId22" Type="http://schemas.openxmlformats.org/officeDocument/2006/relationships/font" Target="fonts/SourceSansProLight-italic.fntdata"/><Relationship Id="rId21" Type="http://schemas.openxmlformats.org/officeDocument/2006/relationships/font" Target="fonts/SourceSansProLight-bold.fntdata"/><Relationship Id="rId24" Type="http://schemas.openxmlformats.org/officeDocument/2006/relationships/font" Target="fonts/RalewayBlack-bold.fntdata"/><Relationship Id="rId23" Type="http://schemas.openxmlformats.org/officeDocument/2006/relationships/font" Target="fonts/SourceSansPro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Light-regular.fntdata"/><Relationship Id="rId25" Type="http://schemas.openxmlformats.org/officeDocument/2006/relationships/font" Target="fonts/RalewayBlack-boldItalic.fntdata"/><Relationship Id="rId28" Type="http://schemas.openxmlformats.org/officeDocument/2006/relationships/font" Target="fonts/RalewayLight-italic.fntdata"/><Relationship Id="rId27" Type="http://schemas.openxmlformats.org/officeDocument/2006/relationships/font" Target="fonts/Raleway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Black-boldItalic.fntdata"/><Relationship Id="rId30" Type="http://schemas.openxmlformats.org/officeDocument/2006/relationships/font" Target="fonts/SourceSansProBlack-bold.fntdata"/><Relationship Id="rId11" Type="http://schemas.openxmlformats.org/officeDocument/2006/relationships/font" Target="fonts/Raleway-bold.fntdata"/><Relationship Id="rId33" Type="http://schemas.openxmlformats.org/officeDocument/2006/relationships/font" Target="fonts/SourceSansPro-bold.fntdata"/><Relationship Id="rId10" Type="http://schemas.openxmlformats.org/officeDocument/2006/relationships/font" Target="fonts/Raleway-regular.fntdata"/><Relationship Id="rId32" Type="http://schemas.openxmlformats.org/officeDocument/2006/relationships/font" Target="fonts/SourceSansPro-regular.fntdata"/><Relationship Id="rId13" Type="http://schemas.openxmlformats.org/officeDocument/2006/relationships/font" Target="fonts/Raleway-boldItalic.fntdata"/><Relationship Id="rId35" Type="http://schemas.openxmlformats.org/officeDocument/2006/relationships/font" Target="fonts/SourceSansPro-boldItalic.fntdata"/><Relationship Id="rId12" Type="http://schemas.openxmlformats.org/officeDocument/2006/relationships/font" Target="fonts/Raleway-italic.fntdata"/><Relationship Id="rId34" Type="http://schemas.openxmlformats.org/officeDocument/2006/relationships/font" Target="fonts/SourceSansPro-italic.fntdata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19" Type="http://schemas.openxmlformats.org/officeDocument/2006/relationships/font" Target="fonts/RalewayExtraBold-boldItalic.fntdata"/><Relationship Id="rId18" Type="http://schemas.openxmlformats.org/officeDocument/2006/relationships/font" Target="fonts/Raleway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cc9c4b25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cc9c4b25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c9c4b25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cc9c4b25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c9c4b25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cc9c4b25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11700" y="1888500"/>
            <a:ext cx="8520600" cy="888300"/>
          </a:xfrm>
          <a:prstGeom prst="rect">
            <a:avLst/>
          </a:prstGeom>
          <a:noFill/>
          <a:ln>
            <a:noFill/>
          </a:ln>
          <a:effectLst>
            <a:outerShdw blurRad="242888" rotWithShape="0" algn="bl" dist="9525">
              <a:srgbClr val="000000">
                <a:alpha val="47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Titre de la présentation</a:t>
            </a:r>
            <a:endParaRPr sz="4800">
              <a:solidFill>
                <a:srgbClr val="FFFF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2776800"/>
            <a:ext cx="8520600" cy="478200"/>
          </a:xfrm>
          <a:prstGeom prst="rect">
            <a:avLst/>
          </a:prstGeom>
          <a:noFill/>
          <a:ln>
            <a:noFill/>
          </a:ln>
          <a:effectLst>
            <a:outerShdw blurRad="371475" rotWithShape="0" algn="bl" dir="5400000" dist="9525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SOUS TITRE DE PRÉSENTATION</a:t>
            </a:r>
            <a:endParaRPr i="1" sz="18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8425" y="4133525"/>
            <a:ext cx="2265450" cy="6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75"/>
            <a:ext cx="9144000" cy="513893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11700" y="69127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2F456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Titre de la partie</a:t>
            </a:r>
            <a:endParaRPr sz="3600">
              <a:solidFill>
                <a:srgbClr val="2F456C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380600" y="2026350"/>
            <a:ext cx="6382800" cy="24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300">
                <a:solidFill>
                  <a:srgbClr val="FA822B"/>
                </a:solidFill>
                <a:latin typeface="Raleway"/>
                <a:ea typeface="Raleway"/>
                <a:cs typeface="Raleway"/>
                <a:sym typeface="Raleway"/>
              </a:rPr>
              <a:t>→ </a:t>
            </a:r>
            <a:r>
              <a:rPr b="1" lang="fr">
                <a:solidFill>
                  <a:srgbClr val="FA822B"/>
                </a:solidFill>
                <a:latin typeface="Raleway"/>
                <a:ea typeface="Raleway"/>
                <a:cs typeface="Raleway"/>
                <a:sym typeface="Raleway"/>
              </a:rPr>
              <a:t>Lorem ipsum dolor sit amet :</a:t>
            </a:r>
            <a:r>
              <a:rPr lang="fr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fr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consectetur adipiscing elit. Maecenas id dictum risus. Praesent elementum est non mattis venenatis. Phasellus accumsan convallis libero in mattis.</a:t>
            </a:r>
            <a:endParaRPr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b="1" lang="fr" sz="1300">
                <a:solidFill>
                  <a:srgbClr val="FA822B"/>
                </a:solidFill>
                <a:latin typeface="Raleway"/>
                <a:ea typeface="Raleway"/>
                <a:cs typeface="Raleway"/>
                <a:sym typeface="Raleway"/>
              </a:rPr>
              <a:t>→ </a:t>
            </a:r>
            <a:r>
              <a:rPr b="1" lang="fr">
                <a:solidFill>
                  <a:srgbClr val="FA822B"/>
                </a:solidFill>
                <a:latin typeface="Raleway"/>
                <a:ea typeface="Raleway"/>
                <a:cs typeface="Raleway"/>
                <a:sym typeface="Raleway"/>
              </a:rPr>
              <a:t> Maecenas id dictum risus :</a:t>
            </a:r>
            <a:r>
              <a:rPr lang="fr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fr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Praesent elementum est non mattis</a:t>
            </a:r>
            <a:br>
              <a:rPr lang="fr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fr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venenatis. Phasellus accumsan convallis libero in mattis.</a:t>
            </a:r>
            <a:endParaRPr sz="1300">
              <a:solidFill>
                <a:srgbClr val="FA822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65" name="Google Shape;65;p14"/>
          <p:cNvCxnSpPr/>
          <p:nvPr/>
        </p:nvCxnSpPr>
        <p:spPr>
          <a:xfrm>
            <a:off x="4208100" y="1705750"/>
            <a:ext cx="727800" cy="0"/>
          </a:xfrm>
          <a:prstGeom prst="straightConnector1">
            <a:avLst/>
          </a:prstGeom>
          <a:noFill/>
          <a:ln cap="flat" cmpd="sng" w="19050">
            <a:solidFill>
              <a:srgbClr val="FA822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4"/>
          <p:cNvSpPr/>
          <p:nvPr/>
        </p:nvSpPr>
        <p:spPr>
          <a:xfrm>
            <a:off x="8678300" y="170600"/>
            <a:ext cx="295200" cy="295200"/>
          </a:xfrm>
          <a:prstGeom prst="ellipse">
            <a:avLst/>
          </a:prstGeom>
          <a:solidFill>
            <a:srgbClr val="2F45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8551558" y="121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700">
                <a:solidFill>
                  <a:srgbClr val="FFFFFF"/>
                </a:solidFill>
              </a:rPr>
              <a:t>‹#›</a:t>
            </a:fld>
            <a:endParaRPr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572000" y="0"/>
            <a:ext cx="4567800" cy="5143500"/>
          </a:xfrm>
          <a:prstGeom prst="rect">
            <a:avLst/>
          </a:prstGeom>
          <a:solidFill>
            <a:srgbClr val="2F45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2F456C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Titre de la partie</a:t>
            </a:r>
            <a:endParaRPr sz="3600">
              <a:solidFill>
                <a:srgbClr val="2F456C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11700" y="1780100"/>
            <a:ext cx="3970200" cy="28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FA822B"/>
                </a:solidFill>
                <a:latin typeface="Raleway"/>
                <a:ea typeface="Raleway"/>
                <a:cs typeface="Raleway"/>
                <a:sym typeface="Raleway"/>
              </a:rPr>
              <a:t>→ </a:t>
            </a:r>
            <a:r>
              <a:rPr b="1" lang="fr">
                <a:solidFill>
                  <a:srgbClr val="FA822B"/>
                </a:solidFill>
                <a:latin typeface="Raleway"/>
                <a:ea typeface="Raleway"/>
                <a:cs typeface="Raleway"/>
                <a:sym typeface="Raleway"/>
              </a:rPr>
              <a:t>Lorem ipsum dolor sit amet :</a:t>
            </a:r>
            <a:r>
              <a:rPr lang="fr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fr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rPr>
              <a:t>consectetur adipiscing elit. Maecenas id dictum risus. Praesent elementum est non mattis venenatis. Phasellus accumsan convallis libero in mattis.</a:t>
            </a:r>
            <a:endParaRPr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b="1" lang="fr" sz="1300">
                <a:solidFill>
                  <a:srgbClr val="FA822B"/>
                </a:solidFill>
                <a:latin typeface="Raleway"/>
                <a:ea typeface="Raleway"/>
                <a:cs typeface="Raleway"/>
                <a:sym typeface="Raleway"/>
              </a:rPr>
              <a:t>→ </a:t>
            </a:r>
            <a:r>
              <a:rPr b="1" lang="fr">
                <a:solidFill>
                  <a:srgbClr val="FA822B"/>
                </a:solidFill>
                <a:latin typeface="Raleway"/>
                <a:ea typeface="Raleway"/>
                <a:cs typeface="Raleway"/>
                <a:sym typeface="Raleway"/>
              </a:rPr>
              <a:t> Maecenas id dictum risus :</a:t>
            </a:r>
            <a:r>
              <a:rPr lang="fr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fr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rPr>
              <a:t>Praesent elementum est non mattis</a:t>
            </a:r>
            <a:br>
              <a:rPr lang="fr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fr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rPr>
              <a:t>venenatis. Phasellus accumsan convallis libero in mattis.</a:t>
            </a:r>
            <a:endParaRPr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75" name="Google Shape;75;p15"/>
          <p:cNvCxnSpPr/>
          <p:nvPr/>
        </p:nvCxnSpPr>
        <p:spPr>
          <a:xfrm>
            <a:off x="311700" y="1459500"/>
            <a:ext cx="727800" cy="0"/>
          </a:xfrm>
          <a:prstGeom prst="straightConnector1">
            <a:avLst/>
          </a:prstGeom>
          <a:noFill/>
          <a:ln cap="flat" cmpd="sng" w="19050">
            <a:solidFill>
              <a:srgbClr val="FA822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" name="Google Shape;76;p15"/>
          <p:cNvSpPr txBox="1"/>
          <p:nvPr/>
        </p:nvSpPr>
        <p:spPr>
          <a:xfrm>
            <a:off x="4870800" y="1472850"/>
            <a:ext cx="397020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i="1" lang="fr" sz="18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Lorem ipsum dolor sit</a:t>
            </a:r>
            <a:br>
              <a:rPr i="1" lang="fr" sz="18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</a:br>
            <a:r>
              <a:rPr i="1" lang="fr" sz="18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amet consectetur adipiscing elit.</a:t>
            </a:r>
            <a:br>
              <a:rPr b="1" i="1" lang="fr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i="1" lang="fr" sz="1800">
                <a:solidFill>
                  <a:srgbClr val="FA822B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Maecenas id dictum risus.</a:t>
            </a:r>
            <a:br>
              <a:rPr i="1" lang="fr" sz="1800">
                <a:solidFill>
                  <a:srgbClr val="FA822B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</a:br>
            <a:r>
              <a:rPr i="1" lang="fr" sz="1800">
                <a:solidFill>
                  <a:srgbClr val="FA822B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Praesent elementum</a:t>
            </a:r>
            <a:br>
              <a:rPr b="1" i="1" lang="fr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i="1" lang="fr" sz="18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est non mattis venenatis.</a:t>
            </a:r>
            <a:br>
              <a:rPr i="1" lang="fr" sz="18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</a:br>
            <a:r>
              <a:rPr i="1" lang="fr" sz="18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Phasellus accumsan convallis</a:t>
            </a:r>
            <a:br>
              <a:rPr i="1" lang="fr" sz="18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</a:br>
            <a:r>
              <a:rPr i="1" lang="fr" sz="18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libero in mattis.</a:t>
            </a:r>
            <a:endParaRPr i="1" sz="180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559450" y="869975"/>
            <a:ext cx="4182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“</a:t>
            </a:r>
            <a:endParaRPr sz="4800">
              <a:solidFill>
                <a:srgbClr val="FFFFFF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8678300" y="170600"/>
            <a:ext cx="295200" cy="29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8551558" y="121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700">
                <a:solidFill>
                  <a:srgbClr val="2F456C"/>
                </a:solidFill>
              </a:rPr>
              <a:t>‹#›</a:t>
            </a:fld>
            <a:endParaRPr sz="700">
              <a:solidFill>
                <a:srgbClr val="2F456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0" l="34858" r="5878" t="0"/>
          <a:stretch/>
        </p:blipFill>
        <p:spPr>
          <a:xfrm>
            <a:off x="4576200" y="0"/>
            <a:ext cx="45678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2F456C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Titre de la partie</a:t>
            </a:r>
            <a:endParaRPr sz="3600">
              <a:solidFill>
                <a:srgbClr val="2F456C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11700" y="1780100"/>
            <a:ext cx="3970200" cy="28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FA822B"/>
                </a:solidFill>
                <a:latin typeface="Raleway"/>
                <a:ea typeface="Raleway"/>
                <a:cs typeface="Raleway"/>
                <a:sym typeface="Raleway"/>
              </a:rPr>
              <a:t>→ </a:t>
            </a:r>
            <a:r>
              <a:rPr b="1" lang="fr">
                <a:solidFill>
                  <a:srgbClr val="FA822B"/>
                </a:solidFill>
                <a:latin typeface="Raleway"/>
                <a:ea typeface="Raleway"/>
                <a:cs typeface="Raleway"/>
                <a:sym typeface="Raleway"/>
              </a:rPr>
              <a:t>Lorem ipsum dolor sit amet :</a:t>
            </a:r>
            <a:r>
              <a:rPr lang="fr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fr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rPr>
              <a:t>consectetur adipiscing elit. Maecenas id dictum risus. Praesent elementum est non mattis venenatis. Phasellus accumsan convallis libero in mattis.</a:t>
            </a:r>
            <a:endParaRPr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b="1" lang="fr" sz="1300">
                <a:solidFill>
                  <a:srgbClr val="FA822B"/>
                </a:solidFill>
                <a:latin typeface="Raleway"/>
                <a:ea typeface="Raleway"/>
                <a:cs typeface="Raleway"/>
                <a:sym typeface="Raleway"/>
              </a:rPr>
              <a:t>→ </a:t>
            </a:r>
            <a:r>
              <a:rPr b="1" lang="fr">
                <a:solidFill>
                  <a:srgbClr val="FA822B"/>
                </a:solidFill>
                <a:latin typeface="Raleway"/>
                <a:ea typeface="Raleway"/>
                <a:cs typeface="Raleway"/>
                <a:sym typeface="Raleway"/>
              </a:rPr>
              <a:t> Maecenas id dictum risus :</a:t>
            </a:r>
            <a:r>
              <a:rPr lang="fr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fr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rPr>
              <a:t>Praesent elementum est non mattis</a:t>
            </a:r>
            <a:br>
              <a:rPr lang="fr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fr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rPr>
              <a:t>venenatis. Phasellus accumsan convallis libero in mattis.</a:t>
            </a:r>
            <a:endParaRPr>
              <a:solidFill>
                <a:srgbClr val="59595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87" name="Google Shape;87;p16"/>
          <p:cNvCxnSpPr/>
          <p:nvPr/>
        </p:nvCxnSpPr>
        <p:spPr>
          <a:xfrm>
            <a:off x="311700" y="1459500"/>
            <a:ext cx="727800" cy="0"/>
          </a:xfrm>
          <a:prstGeom prst="straightConnector1">
            <a:avLst/>
          </a:prstGeom>
          <a:noFill/>
          <a:ln cap="flat" cmpd="sng" w="19050">
            <a:solidFill>
              <a:srgbClr val="FA822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6"/>
          <p:cNvSpPr txBox="1"/>
          <p:nvPr/>
        </p:nvSpPr>
        <p:spPr>
          <a:xfrm>
            <a:off x="4943775" y="3667504"/>
            <a:ext cx="30000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“ Est non mattis venenatis.</a:t>
            </a:r>
            <a:br>
              <a:rPr i="1" lang="fr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</a:br>
            <a:r>
              <a:rPr i="1" lang="fr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Phasellus accumsan convallis”</a:t>
            </a:r>
            <a:endParaRPr i="1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i="1" lang="fr" sz="11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Lorem ipsum</a:t>
            </a:r>
            <a:endParaRPr i="1" sz="11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8678300" y="170600"/>
            <a:ext cx="295200" cy="29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8551558" y="121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700">
                <a:solidFill>
                  <a:srgbClr val="2F456C"/>
                </a:solidFill>
              </a:rPr>
              <a:t>‹#›</a:t>
            </a:fld>
            <a:endParaRPr sz="700">
              <a:solidFill>
                <a:srgbClr val="2F456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